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8719800" cy="3328162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806" y="-159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5">
                <a:solidFill>
                  <a:schemeClr val="tx1">
                    <a:tint val="75000"/>
                  </a:schemeClr>
                </a:solidFill>
              </a:defRPr>
            </a:lvl1p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5">
                <a:solidFill>
                  <a:schemeClr val="tx1">
                    <a:tint val="75000"/>
                  </a:schemeClr>
                </a:solidFill>
              </a:defRPr>
            </a:lvl1pPr>
          </a:lstStyle>
          <a:p>
            <a:fld id="{55537C3B-0739-4EDE-9ABD-B9C254CA1D4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28788" y="4348154"/>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4903779"/>
            <a:ext cx="15130463" cy="279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Arial</a:t>
            </a:r>
            <a:r>
              <a:rPr lang="zh-CN" altLang="en-US" sz="4000" b="1" dirty="0">
                <a:latin typeface="Arial" panose="020B0604020202020204" pitchFamily="34" charset="0"/>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latin typeface="宋体" panose="02010600030101010101" pitchFamily="2" charset="-122"/>
              <a:ea typeface="宋体" panose="02010600030101010101" pitchFamily="2" charset="-122"/>
              <a:cs typeface="宋体" panose="02010600030101010101" pitchFamily="2" charset="-122"/>
            </a:endParaRPr>
          </a:p>
          <a:p>
            <a:pPr algn="ctr" eaLnBrk="1" hangingPunct="1"/>
            <a:r>
              <a:rPr lang="zh-CN" altLang="en-US" sz="2300" dirty="0">
                <a:latin typeface="宋体" panose="02010600030101010101" pitchFamily="2" charset="-122"/>
                <a:ea typeface="宋体" panose="02010600030101010101" pitchFamily="2" charset="-122"/>
                <a:cs typeface="宋体" panose="02010600030101010101" pitchFamily="2" charset="-122"/>
              </a:rPr>
              <a:t>单位：</a:t>
            </a:r>
            <a:r>
              <a:rPr lang="en-US" altLang="zh-CN" sz="2300" dirty="0">
                <a:latin typeface="宋体" panose="02010600030101010101" pitchFamily="2" charset="-122"/>
                <a:ea typeface="宋体" panose="02010600030101010101" pitchFamily="2" charset="-122"/>
                <a:cs typeface="宋体" panose="02010600030101010101" pitchFamily="2" charset="-122"/>
              </a:rPr>
              <a:t>23</a:t>
            </a:r>
            <a:r>
              <a:rPr lang="zh-CN" altLang="en-US" sz="2300" dirty="0">
                <a:latin typeface="宋体" panose="02010600030101010101" pitchFamily="2" charset="-122"/>
                <a:ea typeface="宋体" panose="02010600030101010101" pitchFamily="2" charset="-122"/>
                <a:cs typeface="宋体" panose="02010600030101010101" pitchFamily="2" charset="-122"/>
              </a:rPr>
              <a:t>号宋体</a:t>
            </a:r>
            <a:r>
              <a:rPr lang="en-US" altLang="zh-CN" sz="2300" dirty="0"/>
              <a:t>|</a:t>
            </a:r>
            <a:r>
              <a:rPr lang="zh-CN" altLang="en-US" sz="2300" dirty="0">
                <a:latin typeface="Arial" panose="020B0604020202020204" pitchFamily="34" charset="0"/>
                <a:cs typeface="Arial" panose="020B0604020202020204" pitchFamily="34" charset="0"/>
              </a:rPr>
              <a:t>（</a:t>
            </a:r>
            <a:r>
              <a:rPr lang="en-US" altLang="zh-CN" sz="2300" dirty="0">
                <a:latin typeface="Arial" panose="020B0604020202020204" pitchFamily="34" charset="0"/>
                <a:cs typeface="Arial" panose="020B0604020202020204" pitchFamily="34" charset="0"/>
              </a:rPr>
              <a:t>work unit</a:t>
            </a:r>
            <a:r>
              <a:rPr lang="zh-CN" altLang="en-US" sz="2300" dirty="0">
                <a:latin typeface="Arial" panose="020B0604020202020204" pitchFamily="34" charset="0"/>
                <a:cs typeface="Arial" panose="020B0604020202020204" pitchFamily="34" charset="0"/>
              </a:rPr>
              <a:t>：</a:t>
            </a:r>
            <a:r>
              <a:rPr lang="en-US" altLang="zh-CN" sz="2300" dirty="0">
                <a:latin typeface="Arial" panose="020B0604020202020204" pitchFamily="34" charset="0"/>
                <a:cs typeface="Arial" panose="020B0604020202020204" pitchFamily="34" charset="0"/>
              </a:rPr>
              <a:t>23</a:t>
            </a:r>
            <a:r>
              <a:rPr lang="zh-CN" altLang="en-US" sz="2300" dirty="0">
                <a:latin typeface="Arial" panose="020B0604020202020204" pitchFamily="34" charset="0"/>
                <a:cs typeface="Arial" panose="020B0604020202020204" pitchFamily="34" charset="0"/>
              </a:rPr>
              <a:t> </a:t>
            </a:r>
            <a:r>
              <a:rPr lang="en-US" altLang="zh-CN" sz="2300" dirty="0">
                <a:latin typeface="Arial" panose="020B0604020202020204" pitchFamily="34" charset="0"/>
                <a:cs typeface="Arial" panose="020B0604020202020204" pitchFamily="34" charset="0"/>
              </a:rPr>
              <a:t>of word size, Arial  typeface</a:t>
            </a:r>
            <a:r>
              <a:rPr lang="zh-CN" altLang="en-US" sz="2300" dirty="0">
                <a:latin typeface="Arial" panose="020B0604020202020204" pitchFamily="34" charset="0"/>
                <a:cs typeface="Arial" panose="020B0604020202020204" pitchFamily="34" charset="0"/>
              </a:rPr>
              <a:t>）</a:t>
            </a:r>
            <a:br>
              <a:rPr lang="en-US" altLang="zh-CN" sz="2300" dirty="0">
                <a:latin typeface="Arial" panose="020B0604020202020204" pitchFamily="34" charset="0"/>
                <a:cs typeface="Arial" panose="020B0604020202020204" pitchFamily="34" charset="0"/>
              </a:rPr>
            </a:br>
            <a:r>
              <a:rPr lang="zh-CN" altLang="en-US" sz="2300" dirty="0">
                <a:latin typeface="宋体" panose="02010600030101010101" pitchFamily="2" charset="-122"/>
                <a:ea typeface="宋体" panose="02010600030101010101" pitchFamily="2" charset="-122"/>
                <a:cs typeface="宋体" panose="02010600030101010101" pitchFamily="2" charset="-122"/>
              </a:rPr>
              <a:t>作者：</a:t>
            </a:r>
            <a:r>
              <a:rPr lang="en-US" altLang="zh-CN" sz="2300" dirty="0">
                <a:latin typeface="宋体" panose="02010600030101010101" pitchFamily="2" charset="-122"/>
                <a:ea typeface="宋体" panose="02010600030101010101" pitchFamily="2" charset="-122"/>
                <a:cs typeface="宋体" panose="02010600030101010101" pitchFamily="2" charset="-122"/>
              </a:rPr>
              <a:t>23</a:t>
            </a:r>
            <a:r>
              <a:rPr lang="zh-CN" altLang="en-US" sz="2300" dirty="0">
                <a:latin typeface="宋体" panose="02010600030101010101" pitchFamily="2" charset="-122"/>
                <a:ea typeface="宋体" panose="02010600030101010101" pitchFamily="2" charset="-122"/>
                <a:cs typeface="宋体" panose="02010600030101010101" pitchFamily="2" charset="-122"/>
              </a:rPr>
              <a:t>号宋体</a:t>
            </a:r>
            <a:r>
              <a:rPr lang="en-US" altLang="zh-CN" sz="2300" dirty="0"/>
              <a:t>|</a:t>
            </a:r>
            <a:r>
              <a:rPr lang="zh-CN" altLang="en-US" sz="2300" dirty="0">
                <a:latin typeface="Arial" panose="020B0604020202020204" pitchFamily="34" charset="0"/>
                <a:cs typeface="Arial" panose="020B0604020202020204" pitchFamily="34" charset="0"/>
              </a:rPr>
              <a:t>（</a:t>
            </a:r>
            <a:r>
              <a:rPr lang="en-US" altLang="zh-CN" sz="2300" dirty="0">
                <a:latin typeface="Arial" panose="020B0604020202020204" pitchFamily="34" charset="0"/>
                <a:cs typeface="Arial" panose="020B0604020202020204" pitchFamily="34" charset="0"/>
              </a:rPr>
              <a:t>author </a:t>
            </a:r>
            <a:r>
              <a:rPr lang="zh-CN" altLang="en-US" sz="2300" dirty="0">
                <a:latin typeface="Arial" panose="020B0604020202020204" pitchFamily="34" charset="0"/>
                <a:cs typeface="Arial" panose="020B0604020202020204" pitchFamily="34" charset="0"/>
              </a:rPr>
              <a:t>：</a:t>
            </a:r>
            <a:r>
              <a:rPr lang="en-US" altLang="zh-CN" sz="2300" dirty="0">
                <a:latin typeface="Arial" panose="020B0604020202020204" pitchFamily="34" charset="0"/>
                <a:cs typeface="Arial" panose="020B0604020202020204" pitchFamily="34" charset="0"/>
              </a:rPr>
              <a:t>23</a:t>
            </a:r>
            <a:r>
              <a:rPr lang="zh-CN" altLang="en-US" sz="2300" dirty="0">
                <a:latin typeface="Arial" panose="020B0604020202020204" pitchFamily="34" charset="0"/>
                <a:cs typeface="Arial" panose="020B0604020202020204" pitchFamily="34" charset="0"/>
              </a:rPr>
              <a:t> </a:t>
            </a:r>
            <a:r>
              <a:rPr lang="en-US" altLang="zh-CN" sz="2300" dirty="0">
                <a:latin typeface="Arial" panose="020B0604020202020204" pitchFamily="34" charset="0"/>
                <a:cs typeface="Arial" panose="020B0604020202020204" pitchFamily="34" charset="0"/>
              </a:rPr>
              <a:t>of word size,</a:t>
            </a:r>
            <a:r>
              <a:rPr lang="zh-CN" altLang="en-US" sz="2300" dirty="0">
                <a:latin typeface="Arial" panose="020B0604020202020204" pitchFamily="34" charset="0"/>
                <a:cs typeface="Arial" panose="020B0604020202020204" pitchFamily="34" charset="0"/>
              </a:rPr>
              <a:t> </a:t>
            </a:r>
            <a:r>
              <a:rPr lang="en-US" altLang="zh-CN" sz="2300" dirty="0">
                <a:latin typeface="Arial" panose="020B0604020202020204" pitchFamily="34" charset="0"/>
                <a:cs typeface="Arial" panose="020B0604020202020204" pitchFamily="34" charset="0"/>
              </a:rPr>
              <a:t>Arial  typeface </a:t>
            </a:r>
            <a:r>
              <a:rPr lang="zh-CN" altLang="en-US" sz="2300" dirty="0">
                <a:latin typeface="Arial" panose="020B0604020202020204" pitchFamily="34" charset="0"/>
                <a:cs typeface="Arial" panose="020B0604020202020204" pitchFamily="34" charset="0"/>
              </a:rPr>
              <a:t>）</a:t>
            </a:r>
            <a:endParaRPr lang="en-US" altLang="zh-CN" sz="2300" dirty="0">
              <a:latin typeface="Arial" panose="020B0604020202020204" pitchFamily="34" charset="0"/>
              <a:cs typeface="Arial" panose="020B0604020202020204" pitchFamily="34" charset="0"/>
            </a:endParaRPr>
          </a:p>
          <a:p>
            <a:pPr algn="ctr" eaLnBrk="1" hangingPunct="1"/>
            <a:endParaRPr lang="en-US" altLang="zh-CN" sz="2300" dirty="0">
              <a:latin typeface="Arial" panose="020B0604020202020204" pitchFamily="34" charset="0"/>
              <a:cs typeface="Arial" panose="020B0604020202020204" pitchFamily="34" charset="0"/>
            </a:endParaRPr>
          </a:p>
        </p:txBody>
      </p:sp>
      <p:sp>
        <p:nvSpPr>
          <p:cNvPr id="6" name="TextBox 11"/>
          <p:cNvSpPr txBox="1">
            <a:spLocks noChangeArrowheads="1"/>
          </p:cNvSpPr>
          <p:nvPr/>
        </p:nvSpPr>
        <p:spPr bwMode="auto">
          <a:xfrm>
            <a:off x="600075" y="8194675"/>
            <a:ext cx="9409430" cy="24526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822" tIns="75411" rIns="150822" bIns="75411">
            <a:spAutoFit/>
          </a:bodyPr>
          <a:lstStyle/>
          <a:p>
            <a:pPr eaLnBrk="1" hangingPunct="1"/>
            <a:r>
              <a:rPr lang="zh-CN" altLang="en-US" sz="3200" b="1" dirty="0">
                <a:latin typeface="宋体" panose="02010600030101010101" pitchFamily="2" charset="-122"/>
                <a:ea typeface="宋体" panose="02010600030101010101" pitchFamily="2" charset="-122"/>
                <a:cs typeface="宋体" panose="02010600030101010101" pitchFamily="2" charset="-122"/>
              </a:rPr>
              <a:t>目的</a:t>
            </a:r>
            <a:endParaRPr lang="en-US" altLang="zh-CN" sz="3200" b="1" dirty="0">
              <a:latin typeface="宋体" panose="02010600030101010101" pitchFamily="2" charset="-122"/>
              <a:ea typeface="宋体" panose="02010600030101010101" pitchFamily="2" charset="-122"/>
              <a:cs typeface="宋体" panose="02010600030101010101" pitchFamily="2" charset="-122"/>
            </a:endParaRPr>
          </a:p>
          <a:p>
            <a:pPr eaLnBrk="1" hangingPunct="1"/>
            <a:r>
              <a:rPr lang="zh-CN" altLang="en-US" sz="3200" dirty="0">
                <a:latin typeface="宋体" panose="02010600030101010101" pitchFamily="2" charset="-122"/>
                <a:ea typeface="宋体" panose="02010600030101010101" pitchFamily="2" charset="-122"/>
                <a:cs typeface="宋体" panose="02010600030101010101" pitchFamily="2"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r>
              <a:rPr lang="en-US" altLang="zh-CN" sz="3200" dirty="0">
                <a:latin typeface="宋体" panose="02010600030101010101" pitchFamily="2" charset="-122"/>
                <a:ea typeface="宋体" panose="02010600030101010101" pitchFamily="2" charset="-122"/>
                <a:cs typeface="宋体" panose="02010600030101010101" pitchFamily="2" charset="-122"/>
              </a:rPr>
              <a:t> </a:t>
            </a:r>
            <a:r>
              <a:rPr lang="zh-CN" altLang="en-US" sz="3200" dirty="0">
                <a:latin typeface="宋体" panose="02010600030101010101" pitchFamily="2" charset="-122"/>
                <a:ea typeface="宋体" panose="02010600030101010101" pitchFamily="2" charset="-122"/>
                <a:cs typeface="宋体" panose="02010600030101010101" pitchFamily="2"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latin typeface="宋体" panose="02010600030101010101" pitchFamily="2" charset="-122"/>
              <a:ea typeface="宋体" panose="02010600030101010101" pitchFamily="2" charset="-122"/>
              <a:cs typeface="宋体" panose="02010600030101010101" pitchFamily="2" charset="-122"/>
            </a:endParaRPr>
          </a:p>
          <a:p>
            <a:pPr eaLnBrk="1" hangingPunct="1"/>
            <a:endParaRPr lang="en-US" altLang="zh-CN" sz="3200" dirty="0">
              <a:latin typeface="宋体" panose="02010600030101010101" pitchFamily="2" charset="-122"/>
              <a:ea typeface="宋体" panose="02010600030101010101" pitchFamily="2" charset="-122"/>
              <a:cs typeface="宋体" panose="02010600030101010101" pitchFamily="2" charset="-122"/>
            </a:endParaRPr>
          </a:p>
          <a:p>
            <a:pPr eaLnBrk="1" hangingPunct="1"/>
            <a:r>
              <a:rPr lang="zh-CN" altLang="en-US" sz="3200" b="1" dirty="0">
                <a:latin typeface="宋体" panose="02010600030101010101" pitchFamily="2" charset="-122"/>
                <a:ea typeface="宋体" panose="02010600030101010101" pitchFamily="2" charset="-122"/>
                <a:cs typeface="宋体" panose="02010600030101010101" pitchFamily="2" charset="-122"/>
              </a:rPr>
              <a:t>方法</a:t>
            </a:r>
            <a:endParaRPr lang="en-US" altLang="zh-CN" sz="3200" b="1" dirty="0">
              <a:latin typeface="宋体" panose="02010600030101010101" pitchFamily="2" charset="-122"/>
              <a:ea typeface="宋体" panose="02010600030101010101" pitchFamily="2" charset="-122"/>
              <a:cs typeface="宋体" panose="02010600030101010101" pitchFamily="2" charset="-122"/>
            </a:endParaRPr>
          </a:p>
          <a:p>
            <a:pPr eaLnBrk="1" hangingPunct="1"/>
            <a:r>
              <a:rPr lang="zh-CN" altLang="en-US" sz="3200" dirty="0">
                <a:latin typeface="宋体" panose="02010600030101010101" pitchFamily="2" charset="-122"/>
                <a:ea typeface="宋体" panose="02010600030101010101" pitchFamily="2" charset="-122"/>
                <a:cs typeface="宋体" panose="02010600030101010101" pitchFamily="2"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r>
              <a:rPr lang="en-US" altLang="zh-CN" sz="3200" dirty="0">
                <a:latin typeface="宋体" panose="02010600030101010101" pitchFamily="2" charset="-122"/>
                <a:ea typeface="宋体" panose="02010600030101010101" pitchFamily="2" charset="-122"/>
                <a:cs typeface="宋体" panose="02010600030101010101" pitchFamily="2" charset="-122"/>
              </a:rPr>
              <a:t> </a:t>
            </a:r>
            <a:r>
              <a:rPr lang="zh-CN" altLang="en-US" sz="3200" dirty="0">
                <a:latin typeface="宋体" panose="02010600030101010101" pitchFamily="2" charset="-122"/>
                <a:ea typeface="宋体" panose="02010600030101010101" pitchFamily="2" charset="-122"/>
                <a:cs typeface="宋体" panose="02010600030101010101" pitchFamily="2" charset="-122"/>
                <a:sym typeface="+mn-ea"/>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a:t>
            </a:r>
            <a:endParaRPr lang="en-US" altLang="zh-CN" sz="3200" dirty="0">
              <a:latin typeface="宋体" panose="02010600030101010101" pitchFamily="2" charset="-122"/>
              <a:ea typeface="宋体" panose="02010600030101010101" pitchFamily="2" charset="-122"/>
              <a:cs typeface="宋体" panose="02010600030101010101" pitchFamily="2" charset="-122"/>
            </a:endParaRPr>
          </a:p>
          <a:p>
            <a:pPr eaLnBrk="1" hangingPunct="1"/>
            <a:endParaRPr lang="en-US" altLang="zh-CN" sz="3200" dirty="0">
              <a:latin typeface="宋体" panose="02010600030101010101" pitchFamily="2" charset="-122"/>
              <a:ea typeface="宋体" panose="02010600030101010101" pitchFamily="2" charset="-122"/>
              <a:cs typeface="宋体" panose="02010600030101010101" pitchFamily="2" charset="-122"/>
            </a:endParaRPr>
          </a:p>
          <a:p>
            <a:pPr eaLnBrk="1" hangingPunct="1"/>
            <a:endParaRPr lang="en-US" altLang="zh-CN" sz="3200" dirty="0">
              <a:latin typeface="宋体" panose="02010600030101010101" pitchFamily="2" charset="-122"/>
              <a:ea typeface="宋体" panose="02010600030101010101" pitchFamily="2" charset="-122"/>
              <a:cs typeface="宋体" panose="02010600030101010101" pitchFamily="2" charset="-122"/>
            </a:endParaRPr>
          </a:p>
          <a:p>
            <a:pPr eaLnBrk="1" hangingPunct="1"/>
            <a:r>
              <a:rPr lang="zh-CN" altLang="en-US" sz="3200" b="1" dirty="0">
                <a:latin typeface="宋体" panose="02010600030101010101" pitchFamily="2" charset="-122"/>
                <a:ea typeface="宋体" panose="02010600030101010101" pitchFamily="2" charset="-122"/>
                <a:cs typeface="宋体" panose="02010600030101010101" pitchFamily="2" charset="-122"/>
              </a:rPr>
              <a:t>结果</a:t>
            </a:r>
            <a:endParaRPr lang="en-US" altLang="zh-CN" sz="3200" b="1" dirty="0">
              <a:latin typeface="宋体" panose="02010600030101010101" pitchFamily="2" charset="-122"/>
              <a:ea typeface="宋体" panose="02010600030101010101" pitchFamily="2" charset="-122"/>
              <a:cs typeface="宋体" panose="02010600030101010101" pitchFamily="2" charset="-122"/>
            </a:endParaRPr>
          </a:p>
          <a:p>
            <a:pPr eaLnBrk="1" hangingPunct="1"/>
            <a:r>
              <a:rPr lang="zh-CN" altLang="en-US" sz="3200" dirty="0">
                <a:latin typeface="宋体" panose="02010600030101010101" pitchFamily="2" charset="-122"/>
                <a:ea typeface="宋体" panose="02010600030101010101" pitchFamily="2" charset="-122"/>
                <a:cs typeface="宋体" panose="02010600030101010101" pitchFamily="2"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latin typeface="宋体" panose="02010600030101010101" pitchFamily="2" charset="-122"/>
              <a:ea typeface="宋体" panose="02010600030101010101" pitchFamily="2" charset="-122"/>
              <a:cs typeface="宋体" panose="02010600030101010101" pitchFamily="2" charset="-122"/>
            </a:endParaRPr>
          </a:p>
          <a:p>
            <a:pPr eaLnBrk="1" hangingPunct="1"/>
            <a:endParaRPr lang="en-US" altLang="zh-CN" sz="2400" dirty="0">
              <a:latin typeface="宋体" panose="02010600030101010101" pitchFamily="2" charset="-122"/>
              <a:ea typeface="宋体" panose="02010600030101010101" pitchFamily="2" charset="-122"/>
              <a:cs typeface="宋体" panose="02010600030101010101" pitchFamily="2" charset="-122"/>
            </a:endParaRPr>
          </a:p>
          <a:p>
            <a:pPr eaLnBrk="1" hangingPunct="1"/>
            <a:endParaRPr lang="zh-CN" altLang="en-US" sz="2400" dirty="0">
              <a:latin typeface="宋体" panose="02010600030101010101" pitchFamily="2" charset="-122"/>
              <a:ea typeface="宋体" panose="02010600030101010101" pitchFamily="2" charset="-122"/>
              <a:cs typeface="宋体" panose="02010600030101010101" pitchFamily="2" charset="-122"/>
            </a:endParaRPr>
          </a:p>
        </p:txBody>
      </p:sp>
      <p:pic>
        <p:nvPicPr>
          <p:cNvPr id="7" name="图片 14" descr="屏幕剪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7225" y="8194666"/>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8437216"/>
            <a:ext cx="7486650" cy="1098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200" b="1">
                <a:latin typeface="宋体" panose="02010600030101010101" pitchFamily="2" charset="-122"/>
                <a:ea typeface="宋体" panose="02010600030101010101" pitchFamily="2" charset="-122"/>
                <a:cs typeface="宋体" panose="02010600030101010101" pitchFamily="2" charset="-122"/>
              </a:rPr>
              <a:t>结论</a:t>
            </a:r>
            <a:endParaRPr lang="en-US" altLang="zh-CN" sz="3200" b="1">
              <a:latin typeface="宋体" panose="02010600030101010101" pitchFamily="2" charset="-122"/>
              <a:ea typeface="宋体" panose="02010600030101010101" pitchFamily="2" charset="-122"/>
              <a:cs typeface="宋体" panose="02010600030101010101" pitchFamily="2" charset="-122"/>
            </a:endParaRPr>
          </a:p>
          <a:p>
            <a:pPr eaLnBrk="1" hangingPunct="1"/>
            <a:r>
              <a:rPr lang="zh-CN" altLang="en-US" sz="3200">
                <a:latin typeface="宋体" panose="02010600030101010101" pitchFamily="2" charset="-122"/>
                <a:ea typeface="宋体" panose="02010600030101010101" pitchFamily="2" charset="-122"/>
                <a:cs typeface="宋体" panose="02010600030101010101" pitchFamily="2"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latin typeface="宋体" panose="02010600030101010101" pitchFamily="2" charset="-122"/>
              <a:ea typeface="宋体" panose="02010600030101010101" pitchFamily="2" charset="-122"/>
              <a:cs typeface="宋体" panose="02010600030101010101" pitchFamily="2" charset="-122"/>
            </a:endParaRPr>
          </a:p>
          <a:p>
            <a:pPr eaLnBrk="1" hangingPunct="1"/>
            <a:r>
              <a:rPr lang="zh-CN" altLang="en-US" sz="3200">
                <a:latin typeface="宋体" panose="02010600030101010101" pitchFamily="2" charset="-122"/>
                <a:ea typeface="宋体" panose="02010600030101010101" pitchFamily="2" charset="-122"/>
                <a:cs typeface="宋体" panose="02010600030101010101" pitchFamily="2"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latin typeface="宋体" panose="02010600030101010101" pitchFamily="2" charset="-122"/>
              <a:ea typeface="宋体" panose="02010600030101010101" pitchFamily="2" charset="-122"/>
              <a:cs typeface="宋体" panose="02010600030101010101" pitchFamily="2" charset="-122"/>
            </a:endParaRPr>
          </a:p>
          <a:p>
            <a:pPr eaLnBrk="1" hangingPunct="1"/>
            <a:endParaRPr lang="en-US" altLang="zh-CN" sz="3200">
              <a:latin typeface="宋体" panose="02010600030101010101" pitchFamily="2" charset="-122"/>
              <a:ea typeface="宋体" panose="02010600030101010101" pitchFamily="2" charset="-122"/>
              <a:cs typeface="宋体" panose="02010600030101010101" pitchFamily="2" charset="-122"/>
            </a:endParaRPr>
          </a:p>
        </p:txBody>
      </p:sp>
      <p:pic>
        <p:nvPicPr>
          <p:cNvPr id="2" name="图片 1"/>
          <p:cNvPicPr>
            <a:picLocks noChangeAspect="1"/>
          </p:cNvPicPr>
          <p:nvPr/>
        </p:nvPicPr>
        <p:blipFill>
          <a:blip r:embed="rId3"/>
          <a:stretch>
            <a:fillRect/>
          </a:stretch>
        </p:blipFill>
        <p:spPr>
          <a:xfrm>
            <a:off x="0" y="0"/>
            <a:ext cx="18664555" cy="3829685"/>
          </a:xfrm>
          <a:prstGeom prst="rect">
            <a:avLst/>
          </a:prstGeom>
        </p:spPr>
      </p:pic>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1621</Words>
  <Application>WPS 演示</Application>
  <PresentationFormat>自定义</PresentationFormat>
  <Paragraphs>23</Paragraphs>
  <Slides>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vt:i4>
      </vt:variant>
    </vt:vector>
  </HeadingPairs>
  <TitlesOfParts>
    <vt:vector size="12" baseType="lpstr">
      <vt:lpstr>Arial</vt:lpstr>
      <vt:lpstr>宋体</vt:lpstr>
      <vt:lpstr>Wingdings</vt:lpstr>
      <vt:lpstr>黑体</vt:lpstr>
      <vt:lpstr>Calibri</vt:lpstr>
      <vt:lpstr>等线</vt:lpstr>
      <vt:lpstr>微软雅黑</vt:lpstr>
      <vt:lpstr>Arial Unicode MS</vt:lpstr>
      <vt:lpstr>等线 Light</vt:lpstr>
      <vt:lpstr>Calibri Light</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Cat Queen </cp:lastModifiedBy>
  <cp:revision>8</cp:revision>
  <dcterms:created xsi:type="dcterms:W3CDTF">2022-08-22T02:26:00Z</dcterms:created>
  <dcterms:modified xsi:type="dcterms:W3CDTF">2026-05-06T03:05:55Z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1D253E12465F40BF93613A94F1A73CB9_13</vt:lpwstr>
  </property>
  <property fmtid="{D5CDD505-2E9C-101B-9397-08002B2CF9AE}" pid="3" name="KSOProductBuildVer">
    <vt:lpwstr>2052-12.1.0.25865</vt:lpwstr>
  </property>
</Properties>
</file>